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11/02/2013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00100" y="4000504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Consecuencias </a:t>
            </a:r>
            <a:r>
              <a:rPr lang="es-ES" sz="3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que se pueden presentarse por fallas de </a:t>
            </a:r>
            <a:r>
              <a:rPr lang="es-ES" sz="3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Software</a:t>
            </a:r>
            <a:endParaRPr lang="es-ES" sz="36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Fallas que pueden haber: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Pueden haber muchas tipos de fallas en el software incluso por mas complejo y desarrollado que pudo haber sido ese software como </a:t>
            </a:r>
            <a:r>
              <a:rPr lang="es-ES" dirty="0" err="1" smtClean="0"/>
              <a:t>tambien</a:t>
            </a:r>
            <a:r>
              <a:rPr lang="es-ES" dirty="0" smtClean="0"/>
              <a:t> se complementa con el hardware pueden haber errores entre los dos y en el momento que el hardware falle el software o se detiene o se daña igualmente.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/>
          <a:lstStyle/>
          <a:p>
            <a:r>
              <a:rPr lang="es-ES" dirty="0" smtClean="0"/>
              <a:t>Cuando se inicia un proyecto de software los desarrolladores tienen en cuenta muchos tipos de errores que puede llegar a tener sus proyectos y buscan maneras de contrarrestar esos problemas y mejorar el software mismo también analizan las posibles fallas del hardware que pueden causar que el software se estanque.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Otras posibles fallas: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Son que puede ser algún descuido del desarrollador o algo que paso en alto, que hay posibilidad de que sea baja pero por mas baja que se un software con errores no sirve.</a:t>
            </a:r>
          </a:p>
          <a:p>
            <a:r>
              <a:rPr lang="es-ES" dirty="0" smtClean="0"/>
              <a:t>También están los fallos que se ocasionan por la forma en que es usado el software por el usuario.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Integrantes.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Michael Stiven Ramírez Flórez</a:t>
            </a:r>
          </a:p>
          <a:p>
            <a:r>
              <a:rPr lang="es-ES" dirty="0" smtClean="0"/>
              <a:t>Ángela Cristina Arango </a:t>
            </a:r>
            <a:r>
              <a:rPr lang="es-ES" dirty="0" smtClean="0"/>
              <a:t>Arango</a:t>
            </a:r>
            <a:endParaRPr lang="es-ES" dirty="0" smtClean="0"/>
          </a:p>
          <a:p>
            <a:r>
              <a:rPr lang="es-ES" dirty="0" smtClean="0"/>
              <a:t>Juan Esteban Tabares C.</a:t>
            </a:r>
          </a:p>
          <a:p>
            <a:endParaRPr lang="es-ES" dirty="0" smtClean="0"/>
          </a:p>
          <a:p>
            <a:r>
              <a:rPr lang="es-ES" smtClean="0"/>
              <a:t>10º2</a:t>
            </a:r>
            <a:endParaRPr lang="es-E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</TotalTime>
  <Words>192</Words>
  <PresentationFormat>Presentación en pantalla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Viajes</vt:lpstr>
      <vt:lpstr>Diapositiva 1</vt:lpstr>
      <vt:lpstr>Fallas que pueden haber:</vt:lpstr>
      <vt:lpstr>Diapositiva 3</vt:lpstr>
      <vt:lpstr>Otras posibles fallas:</vt:lpstr>
      <vt:lpstr>Integrantes.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sliter7</dc:creator>
  <cp:lastModifiedBy>sliter7</cp:lastModifiedBy>
  <cp:revision>7</cp:revision>
  <dcterms:created xsi:type="dcterms:W3CDTF">2013-02-11T23:42:46Z</dcterms:created>
  <dcterms:modified xsi:type="dcterms:W3CDTF">2013-02-12T00:45:25Z</dcterms:modified>
</cp:coreProperties>
</file>